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F52E64-36E7-433D-9283-6B8B7E432F5A}" type="datetimeFigureOut">
              <a:rPr lang="en-AU" smtClean="0"/>
              <a:t>21/07/2011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4D219B-E692-495F-A09A-F468474DAFC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F52E64-36E7-433D-9283-6B8B7E432F5A}" type="datetimeFigureOut">
              <a:rPr lang="en-AU" smtClean="0"/>
              <a:t>21/07/2011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4D219B-E692-495F-A09A-F468474DAFC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F52E64-36E7-433D-9283-6B8B7E432F5A}" type="datetimeFigureOut">
              <a:rPr lang="en-AU" smtClean="0"/>
              <a:t>21/07/2011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4D219B-E692-495F-A09A-F468474DAFC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F52E64-36E7-433D-9283-6B8B7E432F5A}" type="datetimeFigureOut">
              <a:rPr lang="en-AU" smtClean="0"/>
              <a:t>21/07/2011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4D219B-E692-495F-A09A-F468474DAFC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F52E64-36E7-433D-9283-6B8B7E432F5A}" type="datetimeFigureOut">
              <a:rPr lang="en-AU" smtClean="0"/>
              <a:t>21/07/2011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4D219B-E692-495F-A09A-F468474DAFC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F52E64-36E7-433D-9283-6B8B7E432F5A}" type="datetimeFigureOut">
              <a:rPr lang="en-AU" smtClean="0"/>
              <a:t>21/07/2011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4D219B-E692-495F-A09A-F468474DAFC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F52E64-36E7-433D-9283-6B8B7E432F5A}" type="datetimeFigureOut">
              <a:rPr lang="en-AU" smtClean="0"/>
              <a:t>21/07/2011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4D219B-E692-495F-A09A-F468474DAFC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F52E64-36E7-433D-9283-6B8B7E432F5A}" type="datetimeFigureOut">
              <a:rPr lang="en-AU" smtClean="0"/>
              <a:t>21/07/2011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4D219B-E692-495F-A09A-F468474DAFC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F52E64-36E7-433D-9283-6B8B7E432F5A}" type="datetimeFigureOut">
              <a:rPr lang="en-AU" smtClean="0"/>
              <a:t>21/07/2011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4D219B-E692-495F-A09A-F468474DAFC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F52E64-36E7-433D-9283-6B8B7E432F5A}" type="datetimeFigureOut">
              <a:rPr lang="en-AU" smtClean="0"/>
              <a:t>21/07/2011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4D219B-E692-495F-A09A-F468474DAFC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F52E64-36E7-433D-9283-6B8B7E432F5A}" type="datetimeFigureOut">
              <a:rPr lang="en-AU" smtClean="0"/>
              <a:t>21/07/2011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4D219B-E692-495F-A09A-F468474DAFCD}" type="slidenum">
              <a:rPr lang="en-AU" smtClean="0"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BF52E64-36E7-433D-9283-6B8B7E432F5A}" type="datetimeFigureOut">
              <a:rPr lang="en-AU" smtClean="0"/>
              <a:t>21/07/2011</a:t>
            </a:fld>
            <a:endParaRPr lang="en-AU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84D219B-E692-495F-A09A-F468474DAFCD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.au/imgres?imgurl=http://www.drumza.com/images/MeinlDidgeridooRed.jpg&amp;imgrefurl=http://www.drumza.com/product/Schalloch-PVC-Didgeridoo-Sarong.html&amp;usg=__VBtShbPnlXzXSMokf5OMEjdLzaE=&amp;h=250&amp;w=250&amp;sz=5&amp;hl=en&amp;start=6&amp;zoom=1&amp;tbnid=xBrqOw0WuvuYzM:&amp;tbnh=111&amp;tbnw=111&amp;ei=4xEmTtexFLGfmQXx45zqCQ&amp;prev=/search?q=didgeridoo&amp;um=1&amp;hl=en&amp;sa=N&amp;biw=1024&amp;bih=570&amp;tbm=isch&amp;um=1&amp;itbs=1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Australian Aboriginal Tools and Technologies 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What do the tools and technology reveal about the culture of aboriginal Australians?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30033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What am I? What do I do? What do I say about aboriginal culture?</a:t>
            </a:r>
            <a:endParaRPr lang="en-AU" dirty="0"/>
          </a:p>
        </p:txBody>
      </p:sp>
      <p:pic>
        <p:nvPicPr>
          <p:cNvPr id="4" name="rg_hi" descr="http://t2.gstatic.com/images?q=tbn:ANd9GcTac3FAzgmyaV4V7dgD7J3s7op1bq97Nlq4ujIaYm9UPfzytaqk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8136904" cy="4320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77140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sz="3200" dirty="0">
                <a:solidFill>
                  <a:srgbClr val="F07F09">
                    <a:tint val="88000"/>
                    <a:satMod val="150000"/>
                  </a:srgbClr>
                </a:solidFill>
              </a:rPr>
              <a:t>What am I? What do I do? What do I say about aboriginal culture?</a:t>
            </a:r>
            <a:endParaRPr lang="en-A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8208912" cy="4382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0382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900" dirty="0">
                <a:solidFill>
                  <a:srgbClr val="F07F09">
                    <a:tint val="88000"/>
                    <a:satMod val="150000"/>
                  </a:srgbClr>
                </a:solidFill>
              </a:rPr>
              <a:t>What am I? What do I do? What do I say about aboriginal culture?</a:t>
            </a:r>
            <a:endParaRPr lang="en-A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548680"/>
            <a:ext cx="8208913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5186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900" dirty="0">
                <a:solidFill>
                  <a:srgbClr val="F07F09">
                    <a:tint val="88000"/>
                    <a:satMod val="150000"/>
                  </a:srgbClr>
                </a:solidFill>
              </a:rPr>
              <a:t>What am I? What do I do? What do I say about aboriginal culture?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20688"/>
            <a:ext cx="7992888" cy="4148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75859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900" dirty="0">
                <a:solidFill>
                  <a:srgbClr val="F07F09">
                    <a:tint val="88000"/>
                    <a:satMod val="150000"/>
                  </a:srgbClr>
                </a:solidFill>
              </a:rPr>
              <a:t>What am I? What do I do? What do I say about aboriginal culture?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20688"/>
            <a:ext cx="8064896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70065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900" dirty="0">
                <a:solidFill>
                  <a:srgbClr val="F07F09">
                    <a:tint val="88000"/>
                    <a:satMod val="150000"/>
                  </a:srgbClr>
                </a:solidFill>
              </a:rPr>
              <a:t>What am I? What do I do? What do I say about aboriginal culture?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8064896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08086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900" dirty="0">
                <a:solidFill>
                  <a:srgbClr val="F07F09">
                    <a:tint val="88000"/>
                    <a:satMod val="150000"/>
                  </a:srgbClr>
                </a:solidFill>
              </a:rPr>
              <a:t>What am I? What do I do? What do I say about aboriginal culture?</a:t>
            </a:r>
            <a:endParaRPr lang="en-A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8136904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00705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900" dirty="0">
                <a:solidFill>
                  <a:srgbClr val="F07F09">
                    <a:tint val="88000"/>
                    <a:satMod val="150000"/>
                  </a:srgbClr>
                </a:solidFill>
              </a:rPr>
              <a:t>What am I? What do I do? What do I say about aboriginal culture?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20688"/>
            <a:ext cx="8004710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90732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18</TotalTime>
  <Words>155</Words>
  <Application>Microsoft Office PowerPoint</Application>
  <PresentationFormat>On-screen Show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Aspect</vt:lpstr>
      <vt:lpstr>Australian Aboriginal Tools and Technologies </vt:lpstr>
      <vt:lpstr>What am I? What do I do? What do I say about aboriginal culture?</vt:lpstr>
      <vt:lpstr>What am I? What do I do? What do I say about aboriginal culture?</vt:lpstr>
      <vt:lpstr>What am I? What do I do? What do I say about aboriginal culture?</vt:lpstr>
      <vt:lpstr>What am I? What do I do? What do I say about aboriginal culture?</vt:lpstr>
      <vt:lpstr>What am I? What do I do? What do I say about aboriginal culture?</vt:lpstr>
      <vt:lpstr>What am I? What do I do? What do I say about aboriginal culture?</vt:lpstr>
      <vt:lpstr>What am I? What do I do? What do I say about aboriginal culture?</vt:lpstr>
      <vt:lpstr>What am I? What do I do? What do I say about aboriginal culture?</vt:lpstr>
    </vt:vector>
  </TitlesOfParts>
  <Company>St Johns College Dubbo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Australian Aboriginal Tools and Technologies</dc:title>
  <dc:creator>Kate Astley</dc:creator>
  <cp:lastModifiedBy>Kate Astley</cp:lastModifiedBy>
  <cp:revision>2</cp:revision>
  <dcterms:created xsi:type="dcterms:W3CDTF">2011-07-21T01:45:20Z</dcterms:created>
  <dcterms:modified xsi:type="dcterms:W3CDTF">2011-07-21T02:04:09Z</dcterms:modified>
</cp:coreProperties>
</file>